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40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A2AF-7AEE-4045-8312-F488C08CC13E}" type="datetimeFigureOut">
              <a:rPr lang="en-US" smtClean="0"/>
              <a:pPr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1DCC-43D4-41E9-90D0-7DA78A688A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17570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A2AF-7AEE-4045-8312-F488C08CC13E}" type="datetimeFigureOut">
              <a:rPr lang="en-US" smtClean="0"/>
              <a:pPr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1DCC-43D4-41E9-90D0-7DA78A688A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57138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A2AF-7AEE-4045-8312-F488C08CC13E}" type="datetimeFigureOut">
              <a:rPr lang="en-US" smtClean="0"/>
              <a:pPr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1DCC-43D4-41E9-90D0-7DA78A688A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2298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A2AF-7AEE-4045-8312-F488C08CC13E}" type="datetimeFigureOut">
              <a:rPr lang="en-US" smtClean="0"/>
              <a:pPr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1DCC-43D4-41E9-90D0-7DA78A688A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57713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A2AF-7AEE-4045-8312-F488C08CC13E}" type="datetimeFigureOut">
              <a:rPr lang="en-US" smtClean="0"/>
              <a:pPr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1DCC-43D4-41E9-90D0-7DA78A688A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37680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A2AF-7AEE-4045-8312-F488C08CC13E}" type="datetimeFigureOut">
              <a:rPr lang="en-US" smtClean="0"/>
              <a:pPr/>
              <a:t>6/22/2016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1DCC-43D4-41E9-90D0-7DA78A688A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78316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A2AF-7AEE-4045-8312-F488C08CC13E}" type="datetimeFigureOut">
              <a:rPr lang="en-US" smtClean="0"/>
              <a:pPr/>
              <a:t>6/22/2016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1DCC-43D4-41E9-90D0-7DA78A688A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90074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A2AF-7AEE-4045-8312-F488C08CC13E}" type="datetimeFigureOut">
              <a:rPr lang="en-US" smtClean="0"/>
              <a:pPr/>
              <a:t>6/22/2016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1DCC-43D4-41E9-90D0-7DA78A688A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4607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A2AF-7AEE-4045-8312-F488C08CC13E}" type="datetimeFigureOut">
              <a:rPr lang="en-US" smtClean="0"/>
              <a:pPr/>
              <a:t>6/22/2016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1DCC-43D4-41E9-90D0-7DA78A688A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47190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A2AF-7AEE-4045-8312-F488C08CC13E}" type="datetimeFigureOut">
              <a:rPr lang="en-US" smtClean="0"/>
              <a:pPr/>
              <a:t>6/22/2016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1DCC-43D4-41E9-90D0-7DA78A688A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06007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A2AF-7AEE-4045-8312-F488C08CC13E}" type="datetimeFigureOut">
              <a:rPr lang="en-US" smtClean="0"/>
              <a:pPr/>
              <a:t>6/22/2016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1DCC-43D4-41E9-90D0-7DA78A688A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6839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4A2AF-7AEE-4045-8312-F488C08CC13E}" type="datetimeFigureOut">
              <a:rPr lang="en-US" smtClean="0"/>
              <a:pPr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21DCC-43D4-41E9-90D0-7DA78A688A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57557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6908" t="14209" r="33510" b="18902"/>
          <a:stretch/>
        </p:blipFill>
        <p:spPr>
          <a:xfrm>
            <a:off x="2971800" y="4495800"/>
            <a:ext cx="1248228" cy="1364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59" t="6774" r="159" b="50634"/>
          <a:stretch/>
        </p:blipFill>
        <p:spPr>
          <a:xfrm>
            <a:off x="-1752600" y="853621"/>
            <a:ext cx="13030200" cy="18895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72582"/>
          <a:stretch/>
        </p:blipFill>
        <p:spPr>
          <a:xfrm>
            <a:off x="-381000" y="-3200400"/>
            <a:ext cx="4343400" cy="100438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57144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19200"/>
            <a:ext cx="5349240" cy="2971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63400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6172200" cy="6172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0"/>
            <a:ext cx="1647370" cy="1647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990600"/>
            <a:ext cx="5715000" cy="5715000"/>
          </a:xfrm>
          <a:prstGeom prst="rect">
            <a:avLst/>
          </a:prstGeom>
        </p:spPr>
      </p:pic>
      <p:pic>
        <p:nvPicPr>
          <p:cNvPr id="6" name="Picture 5" descr="bulb_94.63829787234px_1195185_easyicon.net.png"/>
          <p:cNvPicPr>
            <a:picLocks noChangeAspect="1"/>
          </p:cNvPicPr>
          <p:nvPr/>
        </p:nvPicPr>
        <p:blipFill>
          <a:blip r:embed="rId5">
            <a:lum bright="40000"/>
          </a:blip>
          <a:stretch>
            <a:fillRect/>
          </a:stretch>
        </p:blipFill>
        <p:spPr>
          <a:xfrm>
            <a:off x="914400" y="1219200"/>
            <a:ext cx="3124200" cy="42209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63400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232229"/>
            <a:ext cx="6096000" cy="6084094"/>
          </a:xfrm>
          <a:prstGeom prst="flowChartConnector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3677" y1="3125" x2="75880" y2="12891"/>
                        <a14:foregroundMark x1="56323" y1="2344" x2="65841" y2="5664"/>
                        <a14:foregroundMark x1="58931" y1="1563" x2="63233" y2="3516"/>
                        <a14:foregroundMark x1="77966" y1="12109" x2="84876" y2="148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9029"/>
            <a:ext cx="6098650" cy="60801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6340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620"/>
            <a:ext cx="5715000" cy="6080760"/>
          </a:xfrm>
          <a:prstGeom prst="flowChartConnector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63400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ad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144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63400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3138487"/>
            <a:ext cx="2362200" cy="581025"/>
          </a:xfrm>
          <a:prstGeom prst="rect">
            <a:avLst/>
          </a:prstGeom>
        </p:spPr>
      </p:pic>
      <p:pic>
        <p:nvPicPr>
          <p:cNvPr id="3" name="Picture 2" descr="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95400"/>
            <a:ext cx="236220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286000"/>
            <a:ext cx="236220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143000"/>
            <a:ext cx="2372056" cy="6001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3400" y="228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C000"/>
                </a:solidFill>
                <a:latin typeface="Algerian" pitchFamily="82" charset="0"/>
              </a:rPr>
              <a:t>Ồ YEAH ĐẸP</a:t>
            </a:r>
            <a:endParaRPr lang="en-US" sz="2800" dirty="0">
              <a:solidFill>
                <a:srgbClr val="FFC000"/>
              </a:solidFill>
              <a:latin typeface="Algerian" pitchFamily="82" charset="0"/>
            </a:endParaRPr>
          </a:p>
        </p:txBody>
      </p:sp>
      <p:pic>
        <p:nvPicPr>
          <p:cNvPr id="1026" name="Picture 2" descr="C:\xampp\htdocs\shopgiay\css\images\logo.png"/>
          <p:cNvPicPr>
            <a:picLocks noChangeAspect="1" noChangeArrowheads="1"/>
          </p:cNvPicPr>
          <p:nvPr/>
        </p:nvPicPr>
        <p:blipFill>
          <a:blip r:embed="rId4"/>
          <a:srcRect l="6084" t="11374" b="-2370"/>
          <a:stretch>
            <a:fillRect/>
          </a:stretch>
        </p:blipFill>
        <p:spPr bwMode="auto">
          <a:xfrm>
            <a:off x="-685799" y="2819400"/>
            <a:ext cx="1764508" cy="45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63400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663400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663400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663400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663400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645" t="-1" r="89224" b="65164"/>
          <a:stretch/>
        </p:blipFill>
        <p:spPr>
          <a:xfrm>
            <a:off x="1070211" y="685800"/>
            <a:ext cx="97755" cy="20428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5075"/>
          <a:stretch/>
        </p:blipFill>
        <p:spPr>
          <a:xfrm>
            <a:off x="7982856" y="571501"/>
            <a:ext cx="246743" cy="37004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17" y="1852386"/>
            <a:ext cx="9525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6884"/>
          <a:stretch/>
        </p:blipFill>
        <p:spPr>
          <a:xfrm>
            <a:off x="3095617" y="3782786"/>
            <a:ext cx="95250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562" y="3352800"/>
            <a:ext cx="6143038" cy="1797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ackgroundRemoval t="49565" b="90725" l="51515" r="94545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1728" t="50040" r="5726" b="9515"/>
          <a:stretch/>
        </p:blipFill>
        <p:spPr>
          <a:xfrm>
            <a:off x="1099739" y="1143000"/>
            <a:ext cx="4182256" cy="41522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29089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663400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663400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663400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Callout 1"/>
          <p:cNvSpPr/>
          <p:nvPr/>
        </p:nvSpPr>
        <p:spPr>
          <a:xfrm>
            <a:off x="5029200" y="422729"/>
            <a:ext cx="3902529" cy="1135741"/>
          </a:xfrm>
          <a:prstGeom prst="cloudCallout">
            <a:avLst>
              <a:gd name="adj1" fmla="val -71098"/>
              <a:gd name="adj2" fmla="val 653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ular Callout 2"/>
          <p:cNvSpPr/>
          <p:nvPr/>
        </p:nvSpPr>
        <p:spPr>
          <a:xfrm>
            <a:off x="5007429" y="2059896"/>
            <a:ext cx="3673929" cy="1135741"/>
          </a:xfrm>
          <a:prstGeom prst="wedgeRoundRectCallout">
            <a:avLst>
              <a:gd name="adj1" fmla="val 82267"/>
              <a:gd name="adj2" fmla="val 10409"/>
              <a:gd name="adj3" fmla="val 16667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:\HIEP\NAM 3-KY 2\C#\HieubanhDatai\images\forward_page_145.45454545455px_1189511_easyicon.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547" y="3800475"/>
            <a:ext cx="1381125" cy="12096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992006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49565" b="90725" l="51515" r="94545">
                        <a14:foregroundMark x1="72727" y1="70435" x2="72727" y2="70435"/>
                        <a14:foregroundMark x1="71818" y1="70725" x2="69394" y2="78261"/>
                        <a14:foregroundMark x1="73030" y1="60580" x2="73030" y2="64348"/>
                        <a14:foregroundMark x1="76061" y1="75652" x2="74848" y2="76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1728" t="50040" r="5726" b="9515"/>
          <a:stretch/>
        </p:blipFill>
        <p:spPr>
          <a:xfrm>
            <a:off x="2423021" y="131386"/>
            <a:ext cx="1771045" cy="238321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01944"/>
            <a:ext cx="2118221" cy="119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39" y="2082800"/>
            <a:ext cx="5041249" cy="5041249"/>
          </a:xfrm>
          <a:prstGeom prst="flowChartConnector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215" y="469287"/>
            <a:ext cx="4665785" cy="46423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4806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09600" y="2059896"/>
            <a:ext cx="3009900" cy="220367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smtClean="0">
                <a:latin typeface="French Script MT" pitchFamily="66" charset="0"/>
              </a:rPr>
              <a:t>DT</a:t>
            </a:r>
            <a:endParaRPr lang="en-US" sz="16600">
              <a:latin typeface="French Script MT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112" t="17539" r="20240" b="31333"/>
          <a:stretch/>
        </p:blipFill>
        <p:spPr>
          <a:xfrm>
            <a:off x="1676400" y="983104"/>
            <a:ext cx="2533339" cy="18812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209801" y="1280467"/>
            <a:ext cx="22098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>
                <a:latin typeface="French Script MT" pitchFamily="66" charset="0"/>
              </a:rPr>
              <a:t>DT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365" t="22021" r="21679" b="41257"/>
          <a:stretch/>
        </p:blipFill>
        <p:spPr>
          <a:xfrm>
            <a:off x="3648529" y="1280467"/>
            <a:ext cx="4107305" cy="25183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5536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832570"/>
            <a:ext cx="1981200" cy="2059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1905000"/>
            <a:ext cx="3331717" cy="33003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227624"/>
            <a:ext cx="1595928" cy="1595928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ackgroundRemoval t="16146" b="86198" l="11567" r="51611">
                        <a14:foregroundMark x1="30161" y1="33854" x2="33089" y2="39974"/>
                        <a14:foregroundMark x1="27306" y1="50911" x2="24158" y2="57292"/>
                        <a14:foregroundMark x1="26501" y1="48958" x2="32064" y2="48698"/>
                        <a14:foregroundMark x1="36676" y1="61458" x2="35652" y2="63281"/>
                        <a14:foregroundMark x1="24744" y1="59115" x2="24817" y2="66016"/>
                        <a14:foregroundMark x1="23280" y1="55078" x2="23133" y2="64063"/>
                        <a14:foregroundMark x1="28038" y1="51172" x2="27965" y2="70964"/>
                        <a14:foregroundMark x1="39092" y1="53776" x2="39531" y2="56641"/>
                        <a14:foregroundMark x1="35871" y1="63672" x2="35871" y2="70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37" t="16219" r="48438" b="13542"/>
          <a:stretch/>
        </p:blipFill>
        <p:spPr bwMode="auto">
          <a:xfrm>
            <a:off x="2950717" y="-609600"/>
            <a:ext cx="5105400" cy="5289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663400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43" y="0"/>
            <a:ext cx="742036" cy="990600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4329" cy="99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6278" t="20183" r="29443" b="47077"/>
          <a:stretch/>
        </p:blipFill>
        <p:spPr>
          <a:xfrm>
            <a:off x="1500879" y="29029"/>
            <a:ext cx="708921" cy="9753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63400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72000" cy="33725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97931"/>
            <a:ext cx="4572000" cy="34600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95800" y="692532"/>
            <a:ext cx="2898000" cy="231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7930"/>
            <a:ext cx="4571999" cy="3460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4571998" cy="337253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63400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0841" t="24079" r="14908" b="15961"/>
          <a:stretch/>
        </p:blipFill>
        <p:spPr bwMode="auto">
          <a:xfrm>
            <a:off x="2743200" y="533400"/>
            <a:ext cx="5105399" cy="4843132"/>
          </a:xfrm>
          <a:prstGeom prst="flowChartConnector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852" y="-29029"/>
            <a:ext cx="5101931" cy="48428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63400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1993</TotalTime>
  <Words>5</Words>
  <Application>Microsoft Office PowerPoint</Application>
  <PresentationFormat>On-screen Show (4:3)</PresentationFormat>
  <Paragraphs>3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HIEP</dc:creator>
  <cp:lastModifiedBy>Admin</cp:lastModifiedBy>
  <cp:revision>110</cp:revision>
  <dcterms:created xsi:type="dcterms:W3CDTF">2016-06-03T03:39:10Z</dcterms:created>
  <dcterms:modified xsi:type="dcterms:W3CDTF">2016-06-22T04:25:31Z</dcterms:modified>
</cp:coreProperties>
</file>